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4" r:id="rId4"/>
    <p:sldId id="263" r:id="rId5"/>
    <p:sldId id="259" r:id="rId6"/>
    <p:sldId id="262" r:id="rId7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75827" autoAdjust="0"/>
  </p:normalViewPr>
  <p:slideViewPr>
    <p:cSldViewPr>
      <p:cViewPr varScale="1">
        <p:scale>
          <a:sx n="58" d="100"/>
          <a:sy n="58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EF8CF-88C1-4076-9C13-A61DD7BEDE7B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79D52-7EBC-4F06-8BCC-346DC129F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485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248D5-CB99-465B-9E9C-FBDFE3D6C9BF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5CEF5-28F0-4C45-A5C2-435ADD598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4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Introduce the learning objective to the children. Have they</a:t>
            </a:r>
            <a:r>
              <a:rPr lang="en-GB" baseline="0" dirty="0" smtClean="0"/>
              <a:t> ever heard of ‘Sexting’ before?</a:t>
            </a:r>
          </a:p>
          <a:p>
            <a:endParaRPr lang="en-GB" baseline="0" dirty="0" smtClean="0"/>
          </a:p>
          <a:p>
            <a:r>
              <a:rPr lang="en-GB" baseline="0" dirty="0" smtClean="0"/>
              <a:t>Give the children 1 minute to share their ideas of what devices they can take photos on. – Phone / Tablet / </a:t>
            </a:r>
            <a:r>
              <a:rPr lang="en-GB" baseline="0" dirty="0" err="1" smtClean="0"/>
              <a:t>Ipad</a:t>
            </a:r>
            <a:r>
              <a:rPr lang="en-GB" baseline="0" dirty="0" smtClean="0"/>
              <a:t> / Camera / Video Camera / Nintendo 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CEF5-28F0-4C45-A5C2-435ADD5982F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07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 any</a:t>
            </a:r>
            <a:r>
              <a:rPr lang="en-GB" baseline="0" dirty="0" smtClean="0"/>
              <a:t> of the children use the apps shown here?</a:t>
            </a:r>
          </a:p>
          <a:p>
            <a:r>
              <a:rPr lang="en-GB" baseline="0" dirty="0" smtClean="0"/>
              <a:t>Skype / Instagram / </a:t>
            </a:r>
            <a:r>
              <a:rPr lang="en-GB" baseline="0" dirty="0" err="1" smtClean="0"/>
              <a:t>Youtube</a:t>
            </a:r>
            <a:r>
              <a:rPr lang="en-GB" baseline="0" dirty="0" smtClean="0"/>
              <a:t> / Twitter / Mail</a:t>
            </a:r>
          </a:p>
          <a:p>
            <a:r>
              <a:rPr lang="en-GB" baseline="0" dirty="0" smtClean="0"/>
              <a:t>Facebook / Tumblr / </a:t>
            </a:r>
            <a:r>
              <a:rPr lang="en-GB" baseline="0" dirty="0" err="1" smtClean="0"/>
              <a:t>Whatsapp</a:t>
            </a:r>
            <a:r>
              <a:rPr lang="en-GB" baseline="0" dirty="0" smtClean="0"/>
              <a:t> / </a:t>
            </a:r>
            <a:r>
              <a:rPr lang="en-GB" baseline="0" dirty="0" err="1" smtClean="0"/>
              <a:t>Pintrest</a:t>
            </a:r>
            <a:r>
              <a:rPr lang="en-GB" baseline="0" dirty="0" smtClean="0"/>
              <a:t> / </a:t>
            </a:r>
            <a:r>
              <a:rPr lang="en-GB" baseline="0" dirty="0" err="1" smtClean="0"/>
              <a:t>Kidtube</a:t>
            </a:r>
            <a:r>
              <a:rPr lang="en-GB" baseline="0" dirty="0" smtClean="0"/>
              <a:t> / Snapchat</a:t>
            </a:r>
          </a:p>
          <a:p>
            <a:endParaRPr lang="en-GB" baseline="0" dirty="0" smtClean="0"/>
          </a:p>
          <a:p>
            <a:r>
              <a:rPr lang="en-GB" baseline="0" dirty="0" smtClean="0"/>
              <a:t>Give the children time to talk to their tables to discuss what the apps all have in common?</a:t>
            </a:r>
          </a:p>
          <a:p>
            <a:r>
              <a:rPr lang="en-GB" baseline="0" dirty="0" smtClean="0"/>
              <a:t>They will suggest lots of things but the main point is that they all enable us to SHARE things.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CEF5-28F0-4C45-A5C2-435ADD5982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10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is sexting? – Read the description</a:t>
            </a:r>
            <a:r>
              <a:rPr lang="en-GB" baseline="0" dirty="0" smtClean="0"/>
              <a:t> to the children and make sure they understand this can still include between ‘boyfriend and girlfriend’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Why might people Sext? – Allow children time to talk sensibly to their tables about the reasons people might do it, relate it back to Chelsea’s choice for year 8s.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Relationship (Wanting to make their partner happy)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Peer Pressure (Feeling like their friends are doing it)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Media (Maybe they have seen things like this on </a:t>
            </a:r>
            <a:r>
              <a:rPr lang="en-GB" baseline="0" dirty="0" err="1" smtClean="0"/>
              <a:t>tv</a:t>
            </a:r>
            <a:r>
              <a:rPr lang="en-GB" baseline="0" dirty="0" smtClean="0"/>
              <a:t> and films.)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Blackmail (Being forced to do it by someone who threatens them by possibly ‘sharing’ the images.)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Exploitation (Being offered rewards like gifts and money to sext people.)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CEF5-28F0-4C45-A5C2-435ADD5982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2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</a:t>
            </a:r>
            <a:r>
              <a:rPr lang="en-GB" baseline="0" dirty="0" smtClean="0"/>
              <a:t> the children the definition of the word ‘Sexting’.</a:t>
            </a:r>
          </a:p>
          <a:p>
            <a:r>
              <a:rPr lang="en-GB" baseline="0" dirty="0" smtClean="0"/>
              <a:t>It is important they understand that this doesn’t have to be done just to be ‘sexual’ but can even be ‘innocent’ photos – Them at the beach etc…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Explain to the children that they can have a criminal record at any age, this record is stored permanently! Forever!!!</a:t>
            </a:r>
          </a:p>
          <a:p>
            <a:endParaRPr lang="en-GB" dirty="0" smtClean="0"/>
          </a:p>
          <a:p>
            <a:r>
              <a:rPr lang="en-GB" dirty="0" smtClean="0"/>
              <a:t>Make</a:t>
            </a:r>
            <a:r>
              <a:rPr lang="en-GB" baseline="0" dirty="0" smtClean="0"/>
              <a:t> sure the children are clear what the word ‘Explicit’ means. – Clearly </a:t>
            </a:r>
            <a:r>
              <a:rPr lang="en-GB" baseline="0" smtClean="0"/>
              <a:t>showing intimate parts of a person.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CEF5-28F0-4C45-A5C2-435ADD5982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58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</a:t>
            </a:r>
            <a:r>
              <a:rPr lang="en-GB" baseline="0" dirty="0" smtClean="0"/>
              <a:t> the example scenario with the class. This is about a girl called Katie.</a:t>
            </a:r>
          </a:p>
          <a:p>
            <a:r>
              <a:rPr lang="en-GB" baseline="0" dirty="0" smtClean="0"/>
              <a:t>Allow the children time to discuss the subheadings below and then ask them to feedback to the class.</a:t>
            </a:r>
          </a:p>
          <a:p>
            <a:r>
              <a:rPr lang="en-GB" baseline="0" dirty="0" smtClean="0"/>
              <a:t>Choices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Chose to speak to the guy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To send him pictures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Accepts Gifts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Actions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Sends ‘dirty’ pictures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Risks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Could have pictures shared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Doesn’t know who she’s talking to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Possible consequences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Could be blackmailed with photos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Could be bullied by others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CEF5-28F0-4C45-A5C2-435ADD5982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9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Children to be split into small groups (2’s / 3’s) and given a printed scenario.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Children</a:t>
            </a:r>
            <a:r>
              <a:rPr lang="en-GB" baseline="0" dirty="0" smtClean="0"/>
              <a:t> to work together to try and identify all of the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Children to fill their page with </a:t>
            </a:r>
            <a:r>
              <a:rPr lang="en-GB" baseline="0" dirty="0" smtClean="0"/>
              <a:t>ideas for each of </a:t>
            </a:r>
            <a:r>
              <a:rPr lang="en-GB" baseline="0" smtClean="0"/>
              <a:t>the subheadings </a:t>
            </a:r>
            <a:r>
              <a:rPr lang="en-GB" baseline="0" dirty="0" smtClean="0"/>
              <a:t>and then write their own version of the scenario with a safer ending.</a:t>
            </a:r>
          </a:p>
          <a:p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Choices</a:t>
            </a:r>
          </a:p>
          <a:p>
            <a:r>
              <a:rPr lang="en-U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Actions</a:t>
            </a:r>
          </a:p>
          <a:p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Risks</a:t>
            </a:r>
          </a:p>
          <a:p>
            <a:r>
              <a:rPr lang="en-U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Possible Consequences</a:t>
            </a:r>
          </a:p>
          <a:p>
            <a:endParaRPr lang="en-US" sz="1100" b="0" i="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CEF5-28F0-4C45-A5C2-435ADD5982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17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03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08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7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6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2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89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50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6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2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47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D621-7DB7-4808-9D2B-86D658370B46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D215-3904-4013-82A9-E47E5E124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85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je79fiyaPSAhVEVxQKHT6EBWsQjRwIBw&amp;url=http://helpfulhomemade.com/camera-hand-strap/&amp;bvm=bv.147448319,d.ZGg&amp;psig=AFQjCNHcS64pZFYYxAwZnAlL72jgKbDofw&amp;ust=148784849879621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j9gbaWz6PSAhUI7BQKHXRFAmsQjRwIBw&amp;url=http://shethepeople.tv/research-says-men-lie-more-on-social-media/&amp;psig=AFQjCNHDq7oVfvaXaEAjugAIslWwoJu6Cg&amp;ust=148784995703757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188640"/>
            <a:ext cx="66133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understand the term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‘Sexting’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7" descr="Related image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7930" b="8306"/>
          <a:stretch/>
        </p:blipFill>
        <p:spPr bwMode="auto">
          <a:xfrm>
            <a:off x="3624509" y="2276872"/>
            <a:ext cx="4392488" cy="305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19872" y="5661248"/>
            <a:ext cx="56166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devices do you use that take photos?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7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holding a photo"/>
          <p:cNvSpPr>
            <a:spLocks noChangeAspect="1" noChangeArrowheads="1"/>
          </p:cNvSpPr>
          <p:nvPr/>
        </p:nvSpPr>
        <p:spPr bwMode="auto">
          <a:xfrm>
            <a:off x="0" y="-136525"/>
            <a:ext cx="15716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 descr="Image result for social medi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470" y="0"/>
            <a:ext cx="7560841" cy="339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843808" y="4581128"/>
            <a:ext cx="61926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is the one thing that all of these apps have in common?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56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179381"/>
            <a:ext cx="5220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Sexting?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7978" y="1102711"/>
            <a:ext cx="626469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“When someone shares  sexual messages or naked / semi-naked images and videos.”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2694115"/>
            <a:ext cx="7304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 might people Sext?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43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616" y="188640"/>
            <a:ext cx="7133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does the law say?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AutoShape 2" descr="Image result for police image"/>
          <p:cNvSpPr>
            <a:spLocks noChangeAspect="1" noChangeArrowheads="1"/>
          </p:cNvSpPr>
          <p:nvPr/>
        </p:nvSpPr>
        <p:spPr bwMode="auto">
          <a:xfrm>
            <a:off x="0" y="-136525"/>
            <a:ext cx="17145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790" y="5244271"/>
            <a:ext cx="241654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314061" y="1268760"/>
            <a:ext cx="70567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young person is breaking the law if…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0793" y="1916832"/>
            <a:ext cx="583264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 take an explicit photo of yourself or a friend.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4018" y="2389090"/>
            <a:ext cx="58326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Share an explicit photo of a child even if it’s between friends.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23928" y="3157557"/>
            <a:ext cx="583264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Store an explicit photo on your device.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38197" y="4329970"/>
            <a:ext cx="58326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rules above can lead to you having a permanent police record.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6007" y="3504661"/>
            <a:ext cx="56166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are Katie’s…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41"/>
          <a:stretch/>
        </p:blipFill>
        <p:spPr bwMode="auto">
          <a:xfrm>
            <a:off x="1619672" y="44624"/>
            <a:ext cx="7480200" cy="329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31840" y="4365104"/>
            <a:ext cx="56166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Choices</a:t>
            </a:r>
          </a:p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Actions</a:t>
            </a:r>
          </a:p>
          <a:p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Risks</a:t>
            </a:r>
          </a:p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Possible Consequences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65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69964" y="967401"/>
            <a:ext cx="648072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 read your scenario with your group.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43800" y="44071"/>
            <a:ext cx="2933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Your Task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8572" y="5661248"/>
            <a:ext cx="676476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Can you write you own version of the scenario with a better ending?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47664" y="2204864"/>
            <a:ext cx="56166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are your…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776" y="2974305"/>
            <a:ext cx="56166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Choices</a:t>
            </a:r>
          </a:p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Actions</a:t>
            </a:r>
          </a:p>
          <a:p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Risks</a:t>
            </a:r>
          </a:p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Possible Consequences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514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634</Words>
  <Application>Microsoft Office PowerPoint</Application>
  <PresentationFormat>On-screen Show (4:3)</PresentationFormat>
  <Paragraphs>77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James Holmes</cp:lastModifiedBy>
  <cp:revision>23</cp:revision>
  <dcterms:created xsi:type="dcterms:W3CDTF">2017-02-22T11:15:15Z</dcterms:created>
  <dcterms:modified xsi:type="dcterms:W3CDTF">2017-03-14T12:00:54Z</dcterms:modified>
</cp:coreProperties>
</file>