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0ECD-4192-4A76-BFC9-32E52E15F8F8}" type="datetimeFigureOut">
              <a:rPr lang="en-GB" smtClean="0"/>
              <a:pPr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ED85F-4B64-4627-8BE7-743FB09234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6485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248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409575"/>
            <a:ext cx="80962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1700808"/>
          <a:ext cx="6095999" cy="981456"/>
        </p:xfrm>
        <a:graphic>
          <a:graphicData uri="http://schemas.openxmlformats.org/drawingml/2006/table">
            <a:tbl>
              <a:tblPr/>
              <a:tblGrid>
                <a:gridCol w="2031713"/>
                <a:gridCol w="2032143"/>
                <a:gridCol w="2032143"/>
              </a:tblGrid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Cranborne Middle School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National average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High KS1 attainment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Medium KS1 attainment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51%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Low KS1 attainment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3%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3861048"/>
          <a:ext cx="6095999" cy="981456"/>
        </p:xfrm>
        <a:graphic>
          <a:graphicData uri="http://schemas.openxmlformats.org/drawingml/2006/table">
            <a:tbl>
              <a:tblPr/>
              <a:tblGrid>
                <a:gridCol w="2031713"/>
                <a:gridCol w="2032143"/>
                <a:gridCol w="2032143"/>
              </a:tblGrid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Cranborne Middle School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National average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High KS1 attainment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Medium KS1 attainment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Low KS1 attainment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  <a:endParaRPr lang="en-GB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47664" y="3126450"/>
            <a:ext cx="832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Year 6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664" y="908720"/>
            <a:ext cx="767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Year 7</a:t>
            </a:r>
            <a:endParaRPr kumimoji="0" lang="en-GB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347663"/>
            <a:ext cx="688657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6632"/>
            <a:ext cx="75723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3054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2</cp:revision>
  <dcterms:created xsi:type="dcterms:W3CDTF">2017-01-29T20:13:13Z</dcterms:created>
  <dcterms:modified xsi:type="dcterms:W3CDTF">2017-01-29T20:38:34Z</dcterms:modified>
</cp:coreProperties>
</file>