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6" r:id="rId3"/>
    <p:sldId id="258" r:id="rId4"/>
    <p:sldId id="261" r:id="rId5"/>
    <p:sldId id="263" r:id="rId6"/>
    <p:sldId id="259" r:id="rId7"/>
    <p:sldId id="260" r:id="rId8"/>
    <p:sldId id="262" r:id="rId9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75827" autoAdjust="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EF8CF-88C1-4076-9C13-A61DD7BEDE7B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79D52-7EBC-4F06-8BCC-346DC129F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485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248D5-CB99-465B-9E9C-FBDFE3D6C9BF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5CEF5-28F0-4C45-A5C2-435ADD598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1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Introduce the learning objective to the children. Have they</a:t>
            </a:r>
            <a:r>
              <a:rPr lang="en-GB" baseline="0" dirty="0" smtClean="0"/>
              <a:t> ever heard of ‘Sexting’ before?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Give the children 1 minute to share their ideas of what devices they can take photos on. – Phone / Tablet / </a:t>
            </a:r>
            <a:r>
              <a:rPr lang="en-GB" baseline="0" dirty="0" err="1" smtClean="0"/>
              <a:t>Ipad</a:t>
            </a:r>
            <a:r>
              <a:rPr lang="en-GB" baseline="0" dirty="0" smtClean="0"/>
              <a:t> / Camera / Video Camera / Nintendo 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0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 any</a:t>
            </a:r>
            <a:r>
              <a:rPr lang="en-GB" baseline="0" dirty="0" smtClean="0"/>
              <a:t> of the children use the apps shown here?</a:t>
            </a:r>
          </a:p>
          <a:p>
            <a:r>
              <a:rPr lang="en-GB" baseline="0" dirty="0" smtClean="0"/>
              <a:t>Skype / Instagram / </a:t>
            </a:r>
            <a:r>
              <a:rPr lang="en-GB" baseline="0" dirty="0" err="1" smtClean="0"/>
              <a:t>Youtube</a:t>
            </a:r>
            <a:r>
              <a:rPr lang="en-GB" baseline="0" dirty="0" smtClean="0"/>
              <a:t> / Twitter / Mail</a:t>
            </a:r>
          </a:p>
          <a:p>
            <a:r>
              <a:rPr lang="en-GB" baseline="0" dirty="0" smtClean="0"/>
              <a:t>Facebook / Tumblr / </a:t>
            </a:r>
            <a:r>
              <a:rPr lang="en-GB" baseline="0" dirty="0" err="1" smtClean="0"/>
              <a:t>Whatsapp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Pintrest</a:t>
            </a:r>
            <a:r>
              <a:rPr lang="en-GB" baseline="0" dirty="0" smtClean="0"/>
              <a:t> / </a:t>
            </a:r>
            <a:r>
              <a:rPr lang="en-GB" baseline="0" dirty="0" err="1" smtClean="0"/>
              <a:t>Kidtube</a:t>
            </a:r>
            <a:r>
              <a:rPr lang="en-GB" baseline="0" dirty="0" smtClean="0"/>
              <a:t> / Snapchat</a:t>
            </a:r>
          </a:p>
          <a:p>
            <a:endParaRPr lang="en-GB" baseline="0" dirty="0" smtClean="0"/>
          </a:p>
          <a:p>
            <a:r>
              <a:rPr lang="en-GB" baseline="0" dirty="0" smtClean="0"/>
              <a:t>Give the children time to talk to their tables to discuss what the apps all have in common?</a:t>
            </a:r>
          </a:p>
          <a:p>
            <a:r>
              <a:rPr lang="en-GB" baseline="0" dirty="0" smtClean="0"/>
              <a:t>They will suggest lots of things but the main point is that they all enable us to SHARE things.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61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Watch the video from CEOP</a:t>
            </a:r>
            <a:r>
              <a:rPr lang="en-GB" baseline="0" dirty="0" smtClean="0"/>
              <a:t> called Jigsaw.</a:t>
            </a:r>
          </a:p>
          <a:p>
            <a:r>
              <a:rPr lang="en-GB" baseline="0" dirty="0" smtClean="0"/>
              <a:t>This video tells the story of a girl who shared some personal photos online and didn’t realise that the rest of the world would be able to see them.</a:t>
            </a:r>
          </a:p>
          <a:p>
            <a:r>
              <a:rPr lang="en-GB" baseline="0" dirty="0" smtClean="0"/>
              <a:t>She didn’t know where her photos had gone.</a:t>
            </a:r>
          </a:p>
          <a:p>
            <a:r>
              <a:rPr lang="en-GB" baseline="0" dirty="0" smtClean="0"/>
              <a:t>Relate this back to the previous slide which had the social media apps on, this could happen to anyone if they are using those apps!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0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Allow the children time to discuss with their</a:t>
            </a:r>
            <a:r>
              <a:rPr lang="en-GB" baseline="0" dirty="0" smtClean="0"/>
              <a:t> tables the ways in which this situation could have been worse?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Had their address or other personal information in the pictures.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Been a more ‘personal’ picture of themselves.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Been a photo that they only wanted a specific person / group to see.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420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Read</a:t>
            </a:r>
            <a:r>
              <a:rPr lang="en-GB" baseline="0" dirty="0" smtClean="0"/>
              <a:t> the children the definition of the word ‘Sexting’.</a:t>
            </a:r>
          </a:p>
          <a:p>
            <a:r>
              <a:rPr lang="en-GB" baseline="0" dirty="0" smtClean="0"/>
              <a:t>It is important they understand that this doesn’t have to be done just to be ‘sexual’ but can even be ‘innocent’ photos – Them at the beach etc…</a:t>
            </a:r>
          </a:p>
          <a:p>
            <a:endParaRPr lang="en-GB" baseline="0" dirty="0" smtClean="0"/>
          </a:p>
          <a:p>
            <a:r>
              <a:rPr lang="en-GB" baseline="0" dirty="0" smtClean="0"/>
              <a:t>Explain to the children that they can have a criminal record at any age, this record is stored permanently! Forever!!!</a:t>
            </a:r>
          </a:p>
          <a:p>
            <a:endParaRPr lang="en-GB" dirty="0" smtClean="0"/>
          </a:p>
          <a:p>
            <a:r>
              <a:rPr lang="en-GB" dirty="0" smtClean="0"/>
              <a:t>Make</a:t>
            </a:r>
            <a:r>
              <a:rPr lang="en-GB" baseline="0" dirty="0" smtClean="0"/>
              <a:t> sure the children are clear what the word ‘Explicit’ means. – Clearly </a:t>
            </a:r>
            <a:r>
              <a:rPr lang="en-GB" baseline="0" smtClean="0"/>
              <a:t>showing intimate parts of a person.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658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 through the Acrostic with the children, try to encourage them to</a:t>
            </a:r>
            <a:r>
              <a:rPr lang="en-GB" baseline="0" dirty="0" smtClean="0"/>
              <a:t> share their ideas about each bullet point as a discussion with the rest of the class.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Choose</a:t>
            </a:r>
            <a:r>
              <a:rPr lang="en-GB" baseline="0" dirty="0" smtClean="0"/>
              <a:t> one of the sentences with the class. What sort of characteristics of a person would demonstrate this sentence?</a:t>
            </a:r>
          </a:p>
          <a:p>
            <a:r>
              <a:rPr lang="en-GB" baseline="0" dirty="0" err="1" smtClean="0"/>
              <a:t>Eg</a:t>
            </a:r>
            <a:r>
              <a:rPr lang="en-GB" baseline="0" dirty="0" smtClean="0"/>
              <a:t>:</a:t>
            </a:r>
          </a:p>
          <a:p>
            <a:r>
              <a:rPr lang="en-GB" baseline="0" dirty="0" smtClean="0"/>
              <a:t>No Means No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Someone who is willing to stand up for themselves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Understands good and bad decisions.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Isn’t influenced easily by others.</a:t>
            </a:r>
          </a:p>
          <a:p>
            <a:pPr marL="171450" indent="-171450">
              <a:buFontTx/>
              <a:buChar char="-"/>
            </a:pPr>
            <a:endParaRPr lang="en-GB" baseline="0" dirty="0" smtClean="0"/>
          </a:p>
          <a:p>
            <a:pPr marL="0" indent="0">
              <a:buFontTx/>
              <a:buNone/>
            </a:pPr>
            <a:r>
              <a:rPr lang="en-GB" baseline="0" dirty="0" smtClean="0"/>
              <a:t>Model decorating your pants by writing the statement you have chosen and then filling them with key words / statements about good practice.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855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the task to the children, they have 30 minutes to create their own Pants Poster to explain about staying</a:t>
            </a:r>
            <a:r>
              <a:rPr lang="en-GB" baseline="0" dirty="0" smtClean="0"/>
              <a:t> safe online.</a:t>
            </a:r>
          </a:p>
          <a:p>
            <a:r>
              <a:rPr lang="en-GB" baseline="0" dirty="0" smtClean="0"/>
              <a:t>Children to work in groups of 5.</a:t>
            </a:r>
          </a:p>
          <a:p>
            <a:r>
              <a:rPr lang="en-GB" baseline="0" dirty="0" smtClean="0"/>
              <a:t>Each children in their group will be given a different sentence to work from. </a:t>
            </a:r>
          </a:p>
          <a:p>
            <a:r>
              <a:rPr lang="en-GB" baseline="0" dirty="0" smtClean="0"/>
              <a:t>Children to decorate their pants with words / pictures that would demonstrate perfect examples and that strategy.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Encourage children to stick to the colour scheme of the acrostic so they can make their own bunting in the theme of </a:t>
            </a:r>
            <a:r>
              <a:rPr lang="en-GB" baseline="0" smtClean="0"/>
              <a:t>the picture.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05CEF5-28F0-4C45-A5C2-435ADD5982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77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73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03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8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7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6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12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89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50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2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47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D621-7DB7-4808-9D2B-86D658370B46}" type="datetimeFigureOut">
              <a:rPr lang="en-GB" smtClean="0"/>
              <a:t>08/03/2017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ED215-3904-4013-82A9-E47E5E124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5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je79fiyaPSAhVEVxQKHT6EBWsQjRwIBw&amp;url=http://helpfulhomemade.com/camera-hand-strap/&amp;bvm=bv.147448319,d.ZGg&amp;psig=AFQjCNHcS64pZFYYxAwZnAlL72jgKbDofw&amp;ust=148784849879621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j9gbaWz6PSAhUI7BQKHXRFAmsQjRwIBw&amp;url=http://shethepeople.tv/research-says-men-lie-more-on-social-media/&amp;psig=AFQjCNHDq7oVfvaXaEAjugAIslWwoJu6Cg&amp;ust=148784995703757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188640"/>
            <a:ext cx="66133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understand the term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‘Sexting’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Picture 7" descr="Related imag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t="7930" b="8306"/>
          <a:stretch/>
        </p:blipFill>
        <p:spPr bwMode="auto">
          <a:xfrm>
            <a:off x="3624509" y="2276872"/>
            <a:ext cx="4392488" cy="30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19872" y="5661248"/>
            <a:ext cx="561662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devices do you use that take photos?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73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holding a photo"/>
          <p:cNvSpPr>
            <a:spLocks noChangeAspect="1" noChangeArrowheads="1"/>
          </p:cNvSpPr>
          <p:nvPr/>
        </p:nvSpPr>
        <p:spPr bwMode="auto">
          <a:xfrm>
            <a:off x="0" y="-136525"/>
            <a:ext cx="1571625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3" name="Picture 9" descr="Image result for social med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70" y="0"/>
            <a:ext cx="7560841" cy="33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4581128"/>
            <a:ext cx="61926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is the one thing that all of these apps have in common?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6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gsaw- for 8 -10 year ol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604" y="188640"/>
            <a:ext cx="7936882" cy="4464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0738" y="5798504"/>
            <a:ext cx="61926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Let’s watch Becky’s story.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652120" y="5215520"/>
            <a:ext cx="0" cy="5623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74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666542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25798" y="4581128"/>
            <a:ext cx="496855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could have made this worse?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326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00285" y="188640"/>
            <a:ext cx="5220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is Sexting?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7978" y="1268760"/>
            <a:ext cx="626469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“When someone shares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sexual messages or naked / semi-naked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images and videos.”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AutoShape 2" descr="Image result for police image"/>
          <p:cNvSpPr>
            <a:spLocks noChangeAspect="1" noChangeArrowheads="1"/>
          </p:cNvSpPr>
          <p:nvPr/>
        </p:nvSpPr>
        <p:spPr bwMode="auto">
          <a:xfrm>
            <a:off x="0" y="-136525"/>
            <a:ext cx="1714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790" y="5244271"/>
            <a:ext cx="241654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31640" y="3011924"/>
            <a:ext cx="705678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 young person is breaking the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law if…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95736" y="3604814"/>
            <a:ext cx="583264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take an explicit photo of yourself or a friend.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8961" y="4077072"/>
            <a:ext cx="58326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Share an explicit photo of a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child even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if it’s between friends.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8871" y="4845539"/>
            <a:ext cx="583264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Store an explicit photo on your device.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7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7664"/>
            <a:ext cx="4320480" cy="677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5656" y="260648"/>
            <a:ext cx="352839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Don’t forget your pants!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565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57" b="98533" l="4961" r="961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190">
            <a:off x="1419989" y="-381480"/>
            <a:ext cx="7590436" cy="48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40968"/>
            <a:ext cx="22496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31840" y="5301207"/>
            <a:ext cx="3600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Let’s decorate our pants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567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9964" y="967401"/>
            <a:ext cx="648072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You have 30 minutes to decorate your own pants.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3800" y="44071"/>
            <a:ext cx="2933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Your Task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47" y="2276872"/>
            <a:ext cx="2817729" cy="4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71735" y="5589240"/>
            <a:ext cx="388816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would the model Pants wearer do?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66" y="2348880"/>
            <a:ext cx="440528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142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669</Words>
  <Application>Microsoft Office PowerPoint</Application>
  <PresentationFormat>On-screen Show (4:3)</PresentationFormat>
  <Paragraphs>63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Andrea WILLIAMS</cp:lastModifiedBy>
  <cp:revision>19</cp:revision>
  <dcterms:created xsi:type="dcterms:W3CDTF">2017-02-22T11:15:15Z</dcterms:created>
  <dcterms:modified xsi:type="dcterms:W3CDTF">2017-03-08T18:08:20Z</dcterms:modified>
</cp:coreProperties>
</file>