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C726-1AC6-44E3-9AB3-284AB6CE4633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9FB3-16C2-4A8A-B660-B78BBF39E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472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C726-1AC6-44E3-9AB3-284AB6CE4633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9FB3-16C2-4A8A-B660-B78BBF39E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57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C726-1AC6-44E3-9AB3-284AB6CE4633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9FB3-16C2-4A8A-B660-B78BBF39E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17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C726-1AC6-44E3-9AB3-284AB6CE4633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9FB3-16C2-4A8A-B660-B78BBF39E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88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C726-1AC6-44E3-9AB3-284AB6CE4633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9FB3-16C2-4A8A-B660-B78BBF39E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06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C726-1AC6-44E3-9AB3-284AB6CE4633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9FB3-16C2-4A8A-B660-B78BBF39E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5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C726-1AC6-44E3-9AB3-284AB6CE4633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9FB3-16C2-4A8A-B660-B78BBF39E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87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C726-1AC6-44E3-9AB3-284AB6CE4633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9FB3-16C2-4A8A-B660-B78BBF39E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555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C726-1AC6-44E3-9AB3-284AB6CE4633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9FB3-16C2-4A8A-B660-B78BBF39E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6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C726-1AC6-44E3-9AB3-284AB6CE4633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9FB3-16C2-4A8A-B660-B78BBF39E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041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C726-1AC6-44E3-9AB3-284AB6CE4633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9FB3-16C2-4A8A-B660-B78BBF39E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609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5C726-1AC6-44E3-9AB3-284AB6CE4633}" type="datetimeFigureOut">
              <a:rPr lang="en-GB" smtClean="0"/>
              <a:t>20/10/2016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89FB3-16C2-4A8A-B660-B78BBF39E3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35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600" dirty="0">
                <a:latin typeface="Hand Me Down S (BRK)" pitchFamily="2" charset="0"/>
              </a:rPr>
              <a:t>M</a:t>
            </a:r>
            <a:r>
              <a:rPr lang="en-GB" sz="6600" dirty="0" smtClean="0">
                <a:latin typeface="Hand Me Down S (BRK)" pitchFamily="2" charset="0"/>
              </a:rPr>
              <a:t>acbeth</a:t>
            </a:r>
            <a:endParaRPr lang="en-GB" sz="6600" dirty="0">
              <a:latin typeface="Hand Me Down S (BRK)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5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:\Drama\Photos\Ollie\20161017_1128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5471592" cy="307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1496295" y="380922"/>
            <a:ext cx="2234661" cy="1580985"/>
          </a:xfrm>
          <a:prstGeom prst="wedgeRectCallout">
            <a:avLst>
              <a:gd name="adj1" fmla="val -15394"/>
              <a:gd name="adj2" fmla="val 893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547664" y="914635"/>
            <a:ext cx="2372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Hand Me Down S (BRK)" pitchFamily="2" charset="0"/>
              </a:rPr>
              <a:t>O horror, horror, horror!</a:t>
            </a:r>
          </a:p>
          <a:p>
            <a:endParaRPr lang="en-GB" sz="12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979712" y="5301208"/>
            <a:ext cx="1823252" cy="1224136"/>
          </a:xfrm>
          <a:prstGeom prst="wedgeRoundRectCallout">
            <a:avLst>
              <a:gd name="adj1" fmla="val -22353"/>
              <a:gd name="adj2" fmla="val -9368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3492" y="558924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Hand Me Down S (BRK)" pitchFamily="2" charset="0"/>
              </a:rPr>
              <a:t>Ah!</a:t>
            </a:r>
            <a:endParaRPr lang="en-GB" sz="2800" dirty="0">
              <a:solidFill>
                <a:srgbClr val="FF0000"/>
              </a:solidFill>
              <a:latin typeface="Hand Me Down S (BRK)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367687"/>
            <a:ext cx="50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Hand Me Down S (BRK)" pitchFamily="2" charset="0"/>
              </a:rPr>
              <a:t>1. </a:t>
            </a:r>
            <a:r>
              <a:rPr lang="en-GB" i="1" dirty="0" err="1" smtClean="0">
                <a:latin typeface="Hand Me Down S (BRK)" pitchFamily="2" charset="0"/>
              </a:rPr>
              <a:t>Macduff</a:t>
            </a:r>
            <a:r>
              <a:rPr lang="en-GB" i="1" dirty="0" smtClean="0">
                <a:latin typeface="Hand Me Down S (BRK)" pitchFamily="2" charset="0"/>
              </a:rPr>
              <a:t> has just seen that King Duncan is dead.</a:t>
            </a:r>
            <a:endParaRPr lang="en-GB" i="1" dirty="0">
              <a:latin typeface="Hand Me Down S (BRK)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61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:\Drama\Photos\Ollie\20161017_1128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5471592" cy="307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6385737" y="44624"/>
            <a:ext cx="2736304" cy="1872208"/>
          </a:xfrm>
          <a:prstGeom prst="cloudCallout">
            <a:avLst>
              <a:gd name="adj1" fmla="val -40928"/>
              <a:gd name="adj2" fmla="val 7349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709773" y="585483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  <a:latin typeface="Hand Me Down S (BRK)" pitchFamily="2" charset="0"/>
              </a:rPr>
              <a:t>Oh dear! This is bad! They have figured out that the king has been murdered!</a:t>
            </a:r>
            <a:endParaRPr lang="en-GB" sz="1400" dirty="0">
              <a:solidFill>
                <a:srgbClr val="0070C0"/>
              </a:solidFill>
              <a:latin typeface="Hand Me Down S (BRK)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2606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and Me Down S (BRK)" pitchFamily="2" charset="0"/>
              </a:rPr>
              <a:t>1.</a:t>
            </a:r>
            <a:endParaRPr lang="en-GB" dirty="0">
              <a:latin typeface="Hand Me Down S (BRK)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51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:\Drama\Photos\Ollie\20161017_1128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711957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2387418" y="188640"/>
            <a:ext cx="2160240" cy="1368152"/>
          </a:xfrm>
          <a:prstGeom prst="wedge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07601" y="457217"/>
            <a:ext cx="1919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Hand Me Down S (BRK)" pitchFamily="2" charset="0"/>
              </a:rPr>
              <a:t>O, gentle lady, tis not for you to hear what I can speak!</a:t>
            </a:r>
            <a:endParaRPr lang="en-GB" sz="1600" dirty="0">
              <a:latin typeface="Hand Me Down S (BRK)" pitchFamily="2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915816" y="5445224"/>
            <a:ext cx="2160240" cy="936104"/>
          </a:xfrm>
          <a:prstGeom prst="wedgeRoundRectCallout">
            <a:avLst>
              <a:gd name="adj1" fmla="val -24760"/>
              <a:gd name="adj2" fmla="val -10164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998303" y="5759387"/>
            <a:ext cx="2019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Hand Me Down S (BRK)" pitchFamily="2" charset="0"/>
              </a:rPr>
              <a:t>This is not your business.</a:t>
            </a:r>
            <a:endParaRPr lang="en-GB" sz="1400" dirty="0">
              <a:solidFill>
                <a:srgbClr val="FF0000"/>
              </a:solidFill>
              <a:latin typeface="Hand Me Down S (BRK)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188640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Hand Me Down S (BRK)" pitchFamily="2" charset="0"/>
              </a:rPr>
              <a:t>2. Lady Macbeth wants to know what is going on, but </a:t>
            </a:r>
            <a:r>
              <a:rPr lang="en-GB" i="1" dirty="0" err="1" smtClean="0">
                <a:latin typeface="Hand Me Down S (BRK)" pitchFamily="2" charset="0"/>
              </a:rPr>
              <a:t>Macduff</a:t>
            </a:r>
            <a:r>
              <a:rPr lang="en-GB" i="1" dirty="0" smtClean="0">
                <a:latin typeface="Hand Me Down S (BRK)" pitchFamily="2" charset="0"/>
              </a:rPr>
              <a:t> doesn’t let her.</a:t>
            </a:r>
            <a:endParaRPr lang="en-GB" i="1" dirty="0">
              <a:latin typeface="Hand Me Down S (BRK)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97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:\Drama\Photos\Ollie\20161017_1128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711957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3923928" y="44624"/>
            <a:ext cx="3144010" cy="1800200"/>
          </a:xfrm>
          <a:prstGeom prst="cloudCallout">
            <a:avLst>
              <a:gd name="adj1" fmla="val -33465"/>
              <a:gd name="adj2" fmla="val 7584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283968" y="476672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  <a:latin typeface="Hand Me Down S (BRK)" pitchFamily="2" charset="0"/>
              </a:rPr>
              <a:t>I need to carry on what I’m doing and not admit that I was part of this murder! </a:t>
            </a:r>
            <a:endParaRPr lang="en-GB" sz="1400" dirty="0">
              <a:solidFill>
                <a:srgbClr val="0070C0"/>
              </a:solidFill>
              <a:latin typeface="Hand Me Down S (BRK)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3326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and Me Down S (BRK)" pitchFamily="2" charset="0"/>
              </a:rPr>
              <a:t>2.</a:t>
            </a:r>
            <a:endParaRPr lang="en-GB" dirty="0">
              <a:latin typeface="Hand Me Down S (BRK)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7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:\Drama\Photos\Ollie\20161017_1129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5149241" cy="289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4427984" y="116632"/>
            <a:ext cx="2088232" cy="1440160"/>
          </a:xfrm>
          <a:prstGeom prst="wedge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554332" y="709864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Hand Me Down S (BRK)" pitchFamily="2" charset="0"/>
              </a:rPr>
              <a:t>Help me hence, </a:t>
            </a:r>
            <a:r>
              <a:rPr lang="en-GB" sz="1600" dirty="0" err="1" smtClean="0">
                <a:latin typeface="Hand Me Down S (BRK)" pitchFamily="2" charset="0"/>
              </a:rPr>
              <a:t>ho</a:t>
            </a:r>
            <a:r>
              <a:rPr lang="en-GB" sz="1600" dirty="0" smtClean="0">
                <a:latin typeface="Hand Me Down S (BRK)" pitchFamily="2" charset="0"/>
              </a:rPr>
              <a:t>!</a:t>
            </a:r>
            <a:endParaRPr lang="en-GB" sz="1600" dirty="0">
              <a:latin typeface="Hand Me Down S (BRK)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004048" y="5229200"/>
            <a:ext cx="2376264" cy="1224136"/>
          </a:xfrm>
          <a:prstGeom prst="wedgeRoundRectCallout">
            <a:avLst>
              <a:gd name="adj1" fmla="val -47524"/>
              <a:gd name="adj2" fmla="val -11008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0664" y="5656602"/>
            <a:ext cx="1836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Hand Me Down S (BRK)" pitchFamily="2" charset="0"/>
              </a:rPr>
              <a:t>Help me!</a:t>
            </a:r>
            <a:endParaRPr lang="en-GB" dirty="0">
              <a:solidFill>
                <a:srgbClr val="FF0000"/>
              </a:solidFill>
              <a:latin typeface="Hand Me Down S (BRK)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60648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Hand Me Down S (BRK)" pitchFamily="2" charset="0"/>
              </a:rPr>
              <a:t>3. Lady Macbeth tries to draw the attention away from what they’re talking about (Macbeth is admitting he killed the guards). </a:t>
            </a:r>
            <a:endParaRPr lang="en-GB" i="1" dirty="0">
              <a:latin typeface="Hand Me Down S (BRK)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18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:\Drama\Photos\Ollie\20161017_1129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5149241" cy="289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3135962" y="146193"/>
            <a:ext cx="2592288" cy="1584176"/>
          </a:xfrm>
          <a:prstGeom prst="cloudCallout">
            <a:avLst>
              <a:gd name="adj1" fmla="val -19051"/>
              <a:gd name="adj2" fmla="val 9165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563888" y="498761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  <a:latin typeface="Hand Me Down S (BRK)" pitchFamily="2" charset="0"/>
              </a:rPr>
              <a:t>What am I doing? I need to not admit I killed the </a:t>
            </a:r>
            <a:r>
              <a:rPr lang="en-GB" sz="1400" dirty="0" smtClean="0">
                <a:solidFill>
                  <a:srgbClr val="0070C0"/>
                </a:solidFill>
                <a:latin typeface="Hand Me Down S (BRK)" pitchFamily="2" charset="0"/>
              </a:rPr>
              <a:t>guards</a:t>
            </a:r>
            <a:r>
              <a:rPr lang="en-GB" sz="1400" dirty="0" smtClean="0">
                <a:solidFill>
                  <a:srgbClr val="0070C0"/>
                </a:solidFill>
                <a:latin typeface="Hand Me Down S (BRK)" pitchFamily="2" charset="0"/>
              </a:rPr>
              <a:t>! </a:t>
            </a:r>
            <a:endParaRPr lang="en-GB" sz="1400" dirty="0">
              <a:solidFill>
                <a:srgbClr val="0070C0"/>
              </a:solidFill>
              <a:latin typeface="Hand Me Down S (BRK)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49876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and Me Down S (BRK)" pitchFamily="2" charset="0"/>
              </a:rPr>
              <a:t>3.</a:t>
            </a:r>
            <a:endParaRPr lang="en-GB" dirty="0">
              <a:latin typeface="Hand Me Down S (BRK)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48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:\Drama\Photos\Ollie\20161017_112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88865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2411760" y="244205"/>
            <a:ext cx="2016224" cy="1224136"/>
          </a:xfrm>
          <a:prstGeom prst="wedge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483768" y="59683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and Me Down S (BRK)" pitchFamily="2" charset="0"/>
              </a:rPr>
              <a:t>Look to the lady!</a:t>
            </a:r>
            <a:endParaRPr lang="en-GB" dirty="0">
              <a:latin typeface="Hand Me Down S (BRK)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843808" y="4941168"/>
            <a:ext cx="2088232" cy="1440160"/>
          </a:xfrm>
          <a:prstGeom prst="wedgeRoundRectCallout">
            <a:avLst>
              <a:gd name="adj1" fmla="val -53564"/>
              <a:gd name="adj2" fmla="val -1363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235323" y="5476582"/>
            <a:ext cx="150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Hand Me Down S (BRK)" pitchFamily="2" charset="0"/>
              </a:rPr>
              <a:t>Help her!</a:t>
            </a:r>
            <a:endParaRPr lang="en-GB" dirty="0">
              <a:solidFill>
                <a:srgbClr val="FF0000"/>
              </a:solidFill>
              <a:latin typeface="Hand Me Down S (BRK)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244205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Hand Me Down S (BRK)" pitchFamily="2" charset="0"/>
              </a:rPr>
              <a:t>4. Lady Macbeth pulled the attention away from Macbeth by fainting.</a:t>
            </a:r>
            <a:endParaRPr lang="en-GB" i="1" dirty="0">
              <a:latin typeface="Hand Me Down S (BRK)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3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:\Drama\Photos\Ollie\20161017_112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88865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3851920" y="4941168"/>
            <a:ext cx="3168352" cy="1656184"/>
          </a:xfrm>
          <a:prstGeom prst="cloudCallout">
            <a:avLst>
              <a:gd name="adj1" fmla="val -42611"/>
              <a:gd name="adj2" fmla="val -7035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499992" y="5107540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70C0"/>
                </a:solidFill>
                <a:latin typeface="Hand Me Down S (BRK)" pitchFamily="2" charset="0"/>
              </a:rPr>
              <a:t>I’m doing well! My stupid husband, what has he done, admitting he killed the guards?</a:t>
            </a:r>
            <a:endParaRPr lang="en-GB" sz="1600" dirty="0">
              <a:solidFill>
                <a:srgbClr val="0070C0"/>
              </a:solidFill>
              <a:latin typeface="Hand Me Down S (BRK)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26064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and Me Down S (BRK)" pitchFamily="2" charset="0"/>
              </a:rPr>
              <a:t>4.</a:t>
            </a:r>
            <a:endParaRPr lang="en-GB" dirty="0">
              <a:latin typeface="Hand Me Down S (BRK)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21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195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Macbeth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Macbeth</dc:title>
  <dc:creator>Poppy Gray</dc:creator>
  <cp:lastModifiedBy>Jane Benson</cp:lastModifiedBy>
  <cp:revision>8</cp:revision>
  <dcterms:created xsi:type="dcterms:W3CDTF">2016-10-19T11:04:22Z</dcterms:created>
  <dcterms:modified xsi:type="dcterms:W3CDTF">2016-10-20T13:37:50Z</dcterms:modified>
</cp:coreProperties>
</file>