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4" r:id="rId3"/>
    <p:sldId id="256" r:id="rId4"/>
    <p:sldId id="265" r:id="rId5"/>
    <p:sldId id="266" r:id="rId6"/>
    <p:sldId id="268" r:id="rId7"/>
    <p:sldId id="269" r:id="rId8"/>
    <p:sldId id="271" r:id="rId9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75779" autoAdjust="0"/>
  </p:normalViewPr>
  <p:slideViewPr>
    <p:cSldViewPr>
      <p:cViewPr>
        <p:scale>
          <a:sx n="68" d="100"/>
          <a:sy n="68" d="100"/>
        </p:scale>
        <p:origin x="-283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F8CF-88C1-4076-9C13-A61DD7BEDE7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79D52-7EBC-4F06-8BCC-346DC129F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8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48D5-CB99-465B-9E9C-FBDFE3D6C9BF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CEF5-28F0-4C45-A5C2-435ADD598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Begin by blowing up the balloon a small amount. Keep hold of it.</a:t>
            </a:r>
          </a:p>
          <a:p>
            <a:endParaRPr lang="en-GB" baseline="0" dirty="0" smtClean="0"/>
          </a:p>
          <a:p>
            <a:r>
              <a:rPr lang="en-GB" dirty="0" smtClean="0"/>
              <a:t>Think</a:t>
            </a:r>
            <a:r>
              <a:rPr lang="en-GB" baseline="0" dirty="0" smtClean="0"/>
              <a:t>/ pair/ share the question.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Blow the balloon up a little more. Where is the pressure? (Internal and external) What sort of thing</a:t>
            </a:r>
            <a:r>
              <a:rPr lang="en-GB" baseline="0" dirty="0" smtClean="0"/>
              <a:t>s can increase or decrease the pressure?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Think/pair</a:t>
            </a:r>
            <a:r>
              <a:rPr lang="en-GB" baseline="0" dirty="0" smtClean="0"/>
              <a:t>/share/discuss the question.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2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</a:t>
            </a:r>
            <a:r>
              <a:rPr lang="en-GB" baseline="0" dirty="0" smtClean="0"/>
              <a:t> at the picture and briefly discuss the images and any that weren’t covered in the previous discussion: friends, the media, </a:t>
            </a:r>
            <a:r>
              <a:rPr lang="en-GB" baseline="0" dirty="0" err="1" smtClean="0"/>
              <a:t>tv</a:t>
            </a:r>
            <a:r>
              <a:rPr lang="en-GB" baseline="0" dirty="0" smtClean="0"/>
              <a:t>, phones, exams, sport, school, social media, family, performances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1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Blow up the balloon a little more</a:t>
            </a:r>
          </a:p>
          <a:p>
            <a:endParaRPr lang="en-GB" dirty="0" smtClean="0"/>
          </a:p>
          <a:p>
            <a:r>
              <a:rPr lang="en-GB" dirty="0" smtClean="0"/>
              <a:t>Think/pair</a:t>
            </a:r>
            <a:r>
              <a:rPr lang="en-GB" baseline="0" dirty="0" smtClean="0"/>
              <a:t>/share the question.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Answers could include: motivating you and make you feel believed in, pushing you to do your best and potentially overcome fears, leading to better exam results/work – resilience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2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Blow up the balloon</a:t>
            </a:r>
            <a:r>
              <a:rPr lang="en-GB" baseline="0" dirty="0" smtClean="0"/>
              <a:t> so it’s big and then discuss what will happen if you were to continue?  What would happen if introduced to a pin?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Think/pair</a:t>
            </a:r>
            <a:r>
              <a:rPr lang="en-GB" baseline="0" dirty="0" smtClean="0"/>
              <a:t>/share the question.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Answers could include: becoming overwhelmed, making bad decisions and taking risks, taking on more than you can handle, feeling stressed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2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Give pupils 10 minutes to do this. Walk round with anyone who is finding it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8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Create</a:t>
            </a:r>
            <a:r>
              <a:rPr lang="en-GB" baseline="0" dirty="0" smtClean="0"/>
              <a:t> a whole class mind map on the big paper by sharing ideas and suggestions. A couple of pupils can do the writing.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2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THIS SLIDE – DON’T SHOW – IN CASE YOU’RE STRUGGLING FOR IDEAS!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1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3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8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2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9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0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7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5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conwinonline.com/shop/air-pro/&amp;psig=AFQjCNG9ScrwkcRgpmtQ9mt6RMWzN90fdQ&amp;ust=14885412510853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www.google.co.uk/url?sa=i&amp;rct=j&amp;q=&amp;esrc=s&amp;source=images&amp;cd=&amp;cad=rja&amp;uact=8&amp;ved=0ahUKEwj9gbaWz6PSAhUI7BQKHXRFAmsQjRwIBw&amp;url=http://shethepeople.tv/research-says-men-lie-more-on-social-media/&amp;psig=AFQjCNHDq7oVfvaXaEAjugAIslWwoJu6Cg&amp;ust=1487849957037575" TargetMode="External"/><Relationship Id="rId7" Type="http://schemas.openxmlformats.org/officeDocument/2006/relationships/hyperlink" Target="http://www.google.co.uk/url?sa=i&amp;rct=j&amp;q=&amp;esrc=s&amp;source=images&amp;cd=&amp;cad=rja&amp;uact=8&amp;ved=&amp;url=http://combiboilersleeds.com/keywords/family-3.html&amp;bvm=bv.148441817,d.ZGg&amp;psig=AFQjCNFPGyaOUdjidoIvwGSJ2eYrylIOAg&amp;ust=1488541669097214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hyperlink" Target="http://www.google.co.uk/url?sa=i&amp;rct=j&amp;q=&amp;esrc=s&amp;source=images&amp;cd=&amp;cad=rja&amp;uact=8&amp;ved=&amp;url=http://www.salon.com/2014/10/30/im_terrified_of_my_new_tv_why_im_scared_to_turn_this_thing_on_and_youd_be_too/&amp;bvm=bv.148441817,d.ZGg&amp;psig=AFQjCNHjR6B28umnZlQY_a7-VI8nDLSe_g&amp;ust=1488541642712152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e%20Touched%20the%20Butt!%20-%20Finding%20Nemo%20HD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ack.webgains.com/click.html?wgcampaignid=40284&amp;wgprogramid=143&amp;wgtarget=http://www.cadburygiftsdirect.co.uk/products/527-twin-1kg-dairy-milk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88640"/>
            <a:ext cx="6613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understand the term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‘Pressure’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9872" y="5661248"/>
            <a:ext cx="56166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pressure?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Image result for balloon inflat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47739"/>
            <a:ext cx="45529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7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puts pressure on you?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4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holding a photo"/>
          <p:cNvSpPr>
            <a:spLocks noChangeAspect="1" noChangeArrowheads="1"/>
          </p:cNvSpPr>
          <p:nvPr/>
        </p:nvSpPr>
        <p:spPr bwMode="auto">
          <a:xfrm>
            <a:off x="0" y="-136525"/>
            <a:ext cx="15716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 descr="Image result for social med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18953"/>
            <a:ext cx="5004048" cy="22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v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896"/>
            <a:ext cx="2995239" cy="2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family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71438" y="-8143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013748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Image result for peer pressur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5" y="407521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0" descr="Image result for teen magazine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49" y="198058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15" y="187062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4" descr="Image result for cranborne middle school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11" y="2636458"/>
            <a:ext cx="2771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7" descr="Image result for exams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5976" y="2780928"/>
            <a:ext cx="1274192" cy="1424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0232" y="5342260"/>
            <a:ext cx="2277751" cy="1515740"/>
          </a:xfrm>
          <a:prstGeom prst="rect">
            <a:avLst/>
          </a:prstGeom>
        </p:spPr>
      </p:pic>
      <p:sp>
        <p:nvSpPr>
          <p:cNvPr id="8" name="AutoShape 2" descr="Image result for sats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3" y="2386883"/>
            <a:ext cx="1155930" cy="162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6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When can pressure be good?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04864"/>
            <a:ext cx="6261977" cy="289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5275" y="692696"/>
            <a:ext cx="777240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When can pressure be bad?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4733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1619672" y="5805264"/>
            <a:ext cx="77724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Click the picture to play.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7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TextBox 1"/>
          <p:cNvSpPr txBox="1">
            <a:spLocks noChangeArrowheads="1"/>
          </p:cNvSpPr>
          <p:nvPr/>
        </p:nvSpPr>
        <p:spPr bwMode="auto">
          <a:xfrm>
            <a:off x="448469" y="681812"/>
            <a:ext cx="6624638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/>
              <a:t>WALKING CHOCOLATE BAR</a:t>
            </a:r>
            <a:endParaRPr lang="en-GB" dirty="0"/>
          </a:p>
        </p:txBody>
      </p:sp>
      <p:sp>
        <p:nvSpPr>
          <p:cNvPr id="20500" name="TextBox 2"/>
          <p:cNvSpPr txBox="1">
            <a:spLocks noChangeArrowheads="1"/>
          </p:cNvSpPr>
          <p:nvPr/>
        </p:nvSpPr>
        <p:spPr bwMode="auto">
          <a:xfrm>
            <a:off x="7020272" y="1628800"/>
            <a:ext cx="1655762" cy="28623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/>
              <a:t>Fold your paper into 8 sections. Go round and talk to your classmates about things you could do to help cope with too much pressure.</a:t>
            </a:r>
            <a:endParaRPr lang="en-GB" dirty="0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48469" y="2204864"/>
            <a:ext cx="1655762" cy="34163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/>
              <a:t>You need 8 different strategies, so talk to someone else if somebody says one that you already have. You need to talk to at least 8 different people.</a:t>
            </a:r>
            <a:endParaRPr lang="en-GB" dirty="0"/>
          </a:p>
        </p:txBody>
      </p:sp>
      <p:pic>
        <p:nvPicPr>
          <p:cNvPr id="18" name="Picture 17" descr="giant dairy milk chocolate bar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17646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/>
          <p:cNvSpPr txBox="1">
            <a:spLocks/>
          </p:cNvSpPr>
          <p:nvPr/>
        </p:nvSpPr>
        <p:spPr>
          <a:xfrm>
            <a:off x="3731694" y="4836354"/>
            <a:ext cx="49443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strategies can we use to cope with too much pressure?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1193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87624" y="2375595"/>
            <a:ext cx="777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Coping with pressure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6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Some suggestions…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491064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Always try to be organised and make a plan, so that everything doesn’t catch up with you at once.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feel like social media or your phone is controlling you, take some time away from it.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a conversation online makes you feel under pressure, don’t be afraid to leave it.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Think about your choice of friends – if you know they are going to get you into trouble then perhaps this isn’t a good friendship and you should limit the time you spend with them.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Talk about your feelings.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be afraid to say no.</a:t>
            </a:r>
          </a:p>
        </p:txBody>
      </p:sp>
    </p:spTree>
    <p:extLst>
      <p:ext uri="{BB962C8B-B14F-4D97-AF65-F5344CB8AC3E}">
        <p14:creationId xmlns:p14="http://schemas.microsoft.com/office/powerpoint/2010/main" val="27592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480</Words>
  <Application>Microsoft Office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What puts pressure on you?</vt:lpstr>
      <vt:lpstr>PowerPoint Presentation</vt:lpstr>
      <vt:lpstr>When can pressure be good?</vt:lpstr>
      <vt:lpstr>When can pressure be bad?</vt:lpstr>
      <vt:lpstr>PowerPoint Presentation</vt:lpstr>
      <vt:lpstr>Coping with pressure</vt:lpstr>
      <vt:lpstr>     Some suggestions…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2017-02-22T11:15:15Z</dcterms:created>
  <dcterms:modified xsi:type="dcterms:W3CDTF">2017-03-14T16:47:13Z</dcterms:modified>
</cp:coreProperties>
</file>