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9" r:id="rId2"/>
    <p:sldId id="289" r:id="rId3"/>
    <p:sldId id="290" r:id="rId4"/>
    <p:sldId id="291" r:id="rId5"/>
    <p:sldId id="292" r:id="rId6"/>
    <p:sldId id="293" r:id="rId7"/>
    <p:sldId id="294" r:id="rId8"/>
    <p:sldId id="295" r:id="rId9"/>
    <p:sldId id="296" r:id="rId10"/>
    <p:sldId id="297" r:id="rId11"/>
    <p:sldId id="273" r:id="rId12"/>
    <p:sldId id="298" r:id="rId13"/>
    <p:sldId id="299" r:id="rId14"/>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75827" autoAdjust="0"/>
  </p:normalViewPr>
  <p:slideViewPr>
    <p:cSldViewPr>
      <p:cViewPr>
        <p:scale>
          <a:sx n="45" d="100"/>
          <a:sy n="45" d="100"/>
        </p:scale>
        <p:origin x="-846"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4F2EF8CF-88C1-4076-9C13-A61DD7BEDE7B}" type="datetimeFigureOut">
              <a:rPr lang="en-GB" smtClean="0"/>
              <a:t>10/03/2017</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09279D52-7EBC-4F06-8BCC-346DC129F569}" type="slidenum">
              <a:rPr lang="en-GB" smtClean="0"/>
              <a:t>‹#›</a:t>
            </a:fld>
            <a:endParaRPr lang="en-GB"/>
          </a:p>
        </p:txBody>
      </p:sp>
    </p:spTree>
    <p:extLst>
      <p:ext uri="{BB962C8B-B14F-4D97-AF65-F5344CB8AC3E}">
        <p14:creationId xmlns:p14="http://schemas.microsoft.com/office/powerpoint/2010/main" val="2456485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B45248D5-CB99-465B-9E9C-FBDFE3D6C9BF}" type="datetimeFigureOut">
              <a:rPr lang="en-GB" smtClean="0"/>
              <a:t>10/03/2017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005CEF5-28F0-4C45-A5C2-435ADD5982F1}" type="slidenum">
              <a:rPr lang="en-GB" smtClean="0"/>
              <a:t>‹#›</a:t>
            </a:fld>
            <a:endParaRPr lang="en-GB"/>
          </a:p>
        </p:txBody>
      </p:sp>
    </p:spTree>
    <p:extLst>
      <p:ext uri="{BB962C8B-B14F-4D97-AF65-F5344CB8AC3E}">
        <p14:creationId xmlns:p14="http://schemas.microsoft.com/office/powerpoint/2010/main" val="16681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Discuss this question with pupils and ask them to share times when they have not felt confident.</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1</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this with pupils and ask</a:t>
            </a:r>
            <a:r>
              <a:rPr lang="en-US" baseline="0" dirty="0" smtClean="0"/>
              <a:t> them to think of examples of when this might happen.</a:t>
            </a:r>
            <a:endParaRPr lang="en-US" dirty="0"/>
          </a:p>
        </p:txBody>
      </p:sp>
      <p:sp>
        <p:nvSpPr>
          <p:cNvPr id="4" name="Slide Number Placeholder 3"/>
          <p:cNvSpPr>
            <a:spLocks noGrp="1"/>
          </p:cNvSpPr>
          <p:nvPr>
            <p:ph type="sldNum" sz="quarter" idx="10"/>
          </p:nvPr>
        </p:nvSpPr>
        <p:spPr/>
        <p:txBody>
          <a:bodyPr/>
          <a:lstStyle/>
          <a:p>
            <a:fld id="{C005CEF5-28F0-4C45-A5C2-435ADD5982F1}" type="slidenum">
              <a:rPr lang="en-GB" smtClean="0"/>
              <a:t>10</a:t>
            </a:fld>
            <a:endParaRPr lang="en-GB"/>
          </a:p>
        </p:txBody>
      </p:sp>
    </p:spTree>
    <p:extLst>
      <p:ext uri="{BB962C8B-B14F-4D97-AF65-F5344CB8AC3E}">
        <p14:creationId xmlns:p14="http://schemas.microsoft.com/office/powerpoint/2010/main" val="258198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this slide and discuss the kind of things people can sometimes be persuaded to do in order to fit in.</a:t>
            </a:r>
            <a:endParaRPr lang="en-US" dirty="0"/>
          </a:p>
        </p:txBody>
      </p:sp>
      <p:sp>
        <p:nvSpPr>
          <p:cNvPr id="4" name="Slide Number Placeholder 3"/>
          <p:cNvSpPr>
            <a:spLocks noGrp="1"/>
          </p:cNvSpPr>
          <p:nvPr>
            <p:ph type="sldNum" sz="quarter" idx="10"/>
          </p:nvPr>
        </p:nvSpPr>
        <p:spPr/>
        <p:txBody>
          <a:bodyPr/>
          <a:lstStyle/>
          <a:p>
            <a:fld id="{C005CEF5-28F0-4C45-A5C2-435ADD5982F1}" type="slidenum">
              <a:rPr lang="en-GB" smtClean="0"/>
              <a:t>11</a:t>
            </a:fld>
            <a:endParaRPr lang="en-GB"/>
          </a:p>
        </p:txBody>
      </p:sp>
    </p:spTree>
    <p:extLst>
      <p:ext uri="{BB962C8B-B14F-4D97-AF65-F5344CB8AC3E}">
        <p14:creationId xmlns:p14="http://schemas.microsoft.com/office/powerpoint/2010/main" val="260110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scenarios to pupils. Their task is to choose one in</a:t>
            </a:r>
            <a:r>
              <a:rPr lang="en-US" baseline="0" dirty="0" smtClean="0"/>
              <a:t> a group and spend 10 minutes creating a drama to solve it. Perform for the class and discuss how they have dealt with the issue and any other ideas to solve it. Make a note of solutions on the board.</a:t>
            </a:r>
            <a:endParaRPr lang="en-US" dirty="0"/>
          </a:p>
        </p:txBody>
      </p:sp>
      <p:sp>
        <p:nvSpPr>
          <p:cNvPr id="4" name="Slide Number Placeholder 3"/>
          <p:cNvSpPr>
            <a:spLocks noGrp="1"/>
          </p:cNvSpPr>
          <p:nvPr>
            <p:ph type="sldNum" sz="quarter" idx="10"/>
          </p:nvPr>
        </p:nvSpPr>
        <p:spPr/>
        <p:txBody>
          <a:bodyPr/>
          <a:lstStyle/>
          <a:p>
            <a:fld id="{C005CEF5-28F0-4C45-A5C2-435ADD5982F1}" type="slidenum">
              <a:rPr lang="en-GB" smtClean="0"/>
              <a:t>12</a:t>
            </a:fld>
            <a:endParaRPr lang="en-GB"/>
          </a:p>
        </p:txBody>
      </p:sp>
    </p:spTree>
    <p:extLst>
      <p:ext uri="{BB962C8B-B14F-4D97-AF65-F5344CB8AC3E}">
        <p14:creationId xmlns:p14="http://schemas.microsoft.com/office/powerpoint/2010/main" val="14894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Give pupils 2 minutes to do this.</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13</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What new things might we try at school/ home? Discuss why people might feel scared about trying something new.</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2</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What could change at school to make us feel less confident? Discuss why people might feel scared about change.</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3</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What challenges could we face? Discuss why people might feel scared about challenge.</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4</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How could we feel excluded? Discuss how this can make you feel.</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5</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How can we be made to feel different? Discuss why people might feel scared about being made to feel different.</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6</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What things might we not have that our friends do? Discuss how this could make you feel.</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7</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When might we feel like we’re not good at something? How could this make you feel?</a:t>
            </a:r>
            <a:endParaRPr lang="en-GB" baseline="0"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BE66B-D855-4EA5-B26E-B30BE78AFF6F}" type="slidenum">
              <a:rPr lang="en-GB" smtClean="0">
                <a:ea typeface="ＭＳ Ｐゴシック"/>
                <a:cs typeface="ＭＳ Ｐゴシック"/>
              </a:rPr>
              <a:pPr/>
              <a:t>8</a:t>
            </a:fld>
            <a:endParaRPr lang="en-GB">
              <a:ea typeface="ＭＳ Ｐゴシック"/>
              <a:cs typeface="ＭＳ Ｐゴシック"/>
            </a:endParaRPr>
          </a:p>
        </p:txBody>
      </p:sp>
    </p:spTree>
    <p:extLst>
      <p:ext uri="{BB962C8B-B14F-4D97-AF65-F5344CB8AC3E}">
        <p14:creationId xmlns:p14="http://schemas.microsoft.com/office/powerpoint/2010/main" val="201037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pupils</a:t>
            </a:r>
            <a:r>
              <a:rPr lang="en-US" baseline="0" dirty="0" smtClean="0"/>
              <a:t> into groups. They need to choose a bullet point and create a freeze frame about it. Show the freeze frames one at a time and interview pupils about who they are supposed to be and how they feel.</a:t>
            </a:r>
            <a:endParaRPr lang="en-US" dirty="0"/>
          </a:p>
        </p:txBody>
      </p:sp>
      <p:sp>
        <p:nvSpPr>
          <p:cNvPr id="4" name="Slide Number Placeholder 3"/>
          <p:cNvSpPr>
            <a:spLocks noGrp="1"/>
          </p:cNvSpPr>
          <p:nvPr>
            <p:ph type="sldNum" sz="quarter" idx="10"/>
          </p:nvPr>
        </p:nvSpPr>
        <p:spPr/>
        <p:txBody>
          <a:bodyPr/>
          <a:lstStyle/>
          <a:p>
            <a:fld id="{C005CEF5-28F0-4C45-A5C2-435ADD5982F1}" type="slidenum">
              <a:rPr lang="en-GB" smtClean="0"/>
              <a:t>9</a:t>
            </a:fld>
            <a:endParaRPr lang="en-GB"/>
          </a:p>
        </p:txBody>
      </p:sp>
    </p:spTree>
    <p:extLst>
      <p:ext uri="{BB962C8B-B14F-4D97-AF65-F5344CB8AC3E}">
        <p14:creationId xmlns:p14="http://schemas.microsoft.com/office/powerpoint/2010/main" val="178720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F7D621-7DB7-4808-9D2B-86D658370B4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2809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F7D621-7DB7-4808-9D2B-86D658370B4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269503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F7D621-7DB7-4808-9D2B-86D658370B4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72508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F7D621-7DB7-4808-9D2B-86D658370B4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13167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F7D621-7DB7-4808-9D2B-86D658370B46}" type="datetimeFigureOut">
              <a:rPr lang="en-GB" smtClean="0"/>
              <a:t>10/03/2017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335926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F7D621-7DB7-4808-9D2B-86D658370B46}"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316912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F7D621-7DB7-4808-9D2B-86D658370B46}" type="datetimeFigureOut">
              <a:rPr lang="en-GB" smtClean="0"/>
              <a:t>10/03/2017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19778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F7D621-7DB7-4808-9D2B-86D658370B46}" type="datetimeFigureOut">
              <a:rPr lang="en-GB" smtClean="0"/>
              <a:t>10/03/2017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378650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7D621-7DB7-4808-9D2B-86D658370B46}" type="datetimeFigureOut">
              <a:rPr lang="en-GB" smtClean="0"/>
              <a:t>10/03/2017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17276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7D621-7DB7-4808-9D2B-86D658370B46}"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21472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7D621-7DB7-4808-9D2B-86D658370B46}" type="datetimeFigureOut">
              <a:rPr lang="en-GB" smtClean="0"/>
              <a:t>10/03/2017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ED215-3904-4013-82A9-E47E5E12457E}" type="slidenum">
              <a:rPr lang="en-GB" smtClean="0"/>
              <a:t>‹#›</a:t>
            </a:fld>
            <a:endParaRPr lang="en-GB"/>
          </a:p>
        </p:txBody>
      </p:sp>
    </p:spTree>
    <p:extLst>
      <p:ext uri="{BB962C8B-B14F-4D97-AF65-F5344CB8AC3E}">
        <p14:creationId xmlns:p14="http://schemas.microsoft.com/office/powerpoint/2010/main" val="246947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7D621-7DB7-4808-9D2B-86D658370B46}" type="datetimeFigureOut">
              <a:rPr lang="en-GB" smtClean="0"/>
              <a:t>10/03/2017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ED215-3904-4013-82A9-E47E5E12457E}" type="slidenum">
              <a:rPr lang="en-GB" smtClean="0"/>
              <a:t>‹#›</a:t>
            </a:fld>
            <a:endParaRPr lang="en-GB"/>
          </a:p>
        </p:txBody>
      </p:sp>
    </p:spTree>
    <p:extLst>
      <p:ext uri="{BB962C8B-B14F-4D97-AF65-F5344CB8AC3E}">
        <p14:creationId xmlns:p14="http://schemas.microsoft.com/office/powerpoint/2010/main" val="3503854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dan_h/471437828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dan_h/471437828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flickr.com/photos/dan_h/471437828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ou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75656" y="2204864"/>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When do we not feel confident?</a:t>
            </a:r>
            <a:endParaRPr lang="en-GB" sz="3200" u="sng" dirty="0">
              <a:solidFill>
                <a:schemeClr val="tx2"/>
              </a:solidFill>
            </a:endParaRPr>
          </a:p>
        </p:txBody>
      </p:sp>
      <p:pic>
        <p:nvPicPr>
          <p:cNvPr id="2" name="Picture 1"/>
          <p:cNvPicPr>
            <a:picLocks noChangeAspect="1"/>
          </p:cNvPicPr>
          <p:nvPr/>
        </p:nvPicPr>
        <p:blipFill>
          <a:blip r:embed="rId5"/>
          <a:stretch>
            <a:fillRect/>
          </a:stretch>
        </p:blipFill>
        <p:spPr>
          <a:xfrm>
            <a:off x="4644008" y="3573016"/>
            <a:ext cx="1806792" cy="2409056"/>
          </a:xfrm>
          <a:prstGeom prst="rect">
            <a:avLst/>
          </a:prstGeom>
        </p:spPr>
      </p:pic>
    </p:spTree>
    <p:extLst>
      <p:ext uri="{BB962C8B-B14F-4D97-AF65-F5344CB8AC3E}">
        <p14:creationId xmlns:p14="http://schemas.microsoft.com/office/powerpoint/2010/main" val="3972294147"/>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be aware</a:t>
            </a:r>
            <a:endParaRPr lang="en-US" dirty="0"/>
          </a:p>
        </p:txBody>
      </p:sp>
      <p:sp>
        <p:nvSpPr>
          <p:cNvPr id="3" name="Content Placeholder 2"/>
          <p:cNvSpPr>
            <a:spLocks noGrp="1"/>
          </p:cNvSpPr>
          <p:nvPr>
            <p:ph idx="1"/>
          </p:nvPr>
        </p:nvSpPr>
        <p:spPr>
          <a:xfrm>
            <a:off x="2267744" y="1600200"/>
            <a:ext cx="6419056" cy="4525963"/>
          </a:xfrm>
        </p:spPr>
        <p:txBody>
          <a:bodyPr/>
          <a:lstStyle/>
          <a:p>
            <a:r>
              <a:rPr lang="en-US" dirty="0" smtClean="0"/>
              <a:t>Sometimes people target those that are not feeling confident and try and make them do, or think things that they wouldn’t normally, so that they can feel like they fit in.</a:t>
            </a:r>
            <a:endParaRPr lang="en-US" dirty="0"/>
          </a:p>
        </p:txBody>
      </p:sp>
    </p:spTree>
    <p:extLst>
      <p:ext uri="{BB962C8B-B14F-4D97-AF65-F5344CB8AC3E}">
        <p14:creationId xmlns:p14="http://schemas.microsoft.com/office/powerpoint/2010/main" val="352245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smtClean="0"/>
              <a:t>Radicalisation</a:t>
            </a:r>
            <a:endParaRPr lang="en-GB" dirty="0"/>
          </a:p>
        </p:txBody>
      </p:sp>
      <p:sp>
        <p:nvSpPr>
          <p:cNvPr id="3" name="Content Placeholder 2"/>
          <p:cNvSpPr>
            <a:spLocks noGrp="1"/>
          </p:cNvSpPr>
          <p:nvPr>
            <p:ph idx="1"/>
          </p:nvPr>
        </p:nvSpPr>
        <p:spPr>
          <a:xfrm>
            <a:off x="1403648" y="1772816"/>
            <a:ext cx="6281108" cy="4351338"/>
          </a:xfrm>
        </p:spPr>
        <p:txBody>
          <a:bodyPr>
            <a:normAutofit/>
          </a:bodyPr>
          <a:lstStyle/>
          <a:p>
            <a:pPr lvl="0"/>
            <a:r>
              <a:rPr lang="en-GB" dirty="0" smtClean="0"/>
              <a:t>Sometimes people, or groups of people can be influenced to follow extreme ideas. This is called </a:t>
            </a:r>
            <a:r>
              <a:rPr lang="en-GB" b="1" dirty="0" smtClean="0"/>
              <a:t>radicalisation</a:t>
            </a:r>
            <a:r>
              <a:rPr lang="en-GB" dirty="0" smtClean="0"/>
              <a:t> and can lead to dangerous acts. </a:t>
            </a:r>
          </a:p>
          <a:p>
            <a:pPr lvl="0"/>
            <a:endParaRPr lang="en-GB" dirty="0"/>
          </a:p>
        </p:txBody>
      </p:sp>
    </p:spTree>
    <p:extLst>
      <p:ext uri="{BB962C8B-B14F-4D97-AF65-F5344CB8AC3E}">
        <p14:creationId xmlns:p14="http://schemas.microsoft.com/office/powerpoint/2010/main" val="32529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50645511"/>
              </p:ext>
            </p:extLst>
          </p:nvPr>
        </p:nvGraphicFramePr>
        <p:xfrm>
          <a:off x="1331640" y="260648"/>
          <a:ext cx="6984776" cy="6192689"/>
        </p:xfrm>
        <a:graphic>
          <a:graphicData uri="http://schemas.openxmlformats.org/drawingml/2006/table">
            <a:tbl>
              <a:tblPr firstRow="1" bandRow="1">
                <a:tableStyleId>{5C22544A-7EE6-4342-B048-85BDC9FD1C3A}</a:tableStyleId>
              </a:tblPr>
              <a:tblGrid>
                <a:gridCol w="3492388"/>
                <a:gridCol w="3492388"/>
              </a:tblGrid>
              <a:tr h="3496066">
                <a:tc>
                  <a:txBody>
                    <a:bodyPr/>
                    <a:lstStyle/>
                    <a:p>
                      <a:r>
                        <a:rPr lang="en-US" dirty="0" smtClean="0"/>
                        <a:t>Sam’s friends are always in trouble</a:t>
                      </a:r>
                      <a:r>
                        <a:rPr lang="en-US" baseline="0" dirty="0" smtClean="0"/>
                        <a:t>. They keep trying to persuade him to be naughty in </a:t>
                      </a:r>
                      <a:r>
                        <a:rPr lang="en-US" baseline="0" dirty="0" err="1" smtClean="0"/>
                        <a:t>maths</a:t>
                      </a:r>
                      <a:r>
                        <a:rPr lang="en-US" baseline="0" dirty="0" smtClean="0"/>
                        <a:t>. He doesn’t want to do this, but he does want to fit in. What could he do?</a:t>
                      </a:r>
                      <a:endParaRPr lang="en-US" dirty="0"/>
                    </a:p>
                  </a:txBody>
                  <a:tcPr/>
                </a:tc>
                <a:tc>
                  <a:txBody>
                    <a:bodyPr/>
                    <a:lstStyle/>
                    <a:p>
                      <a:r>
                        <a:rPr lang="en-US" dirty="0" smtClean="0"/>
                        <a:t>Annabelle has a younger sister called</a:t>
                      </a:r>
                      <a:r>
                        <a:rPr lang="en-US" baseline="0" dirty="0" smtClean="0"/>
                        <a:t> Sophie, who always seems to do better than her. This is making </a:t>
                      </a:r>
                      <a:r>
                        <a:rPr lang="en-US" baseline="0" dirty="0" err="1" smtClean="0"/>
                        <a:t>Anabelle</a:t>
                      </a:r>
                      <a:r>
                        <a:rPr lang="en-US" baseline="0" dirty="0" smtClean="0"/>
                        <a:t> feel sad. How can she build up her confidence?</a:t>
                      </a:r>
                      <a:endParaRPr lang="en-US" dirty="0"/>
                    </a:p>
                  </a:txBody>
                  <a:tcPr/>
                </a:tc>
              </a:tr>
              <a:tr h="2696623">
                <a:tc>
                  <a:txBody>
                    <a:bodyPr/>
                    <a:lstStyle/>
                    <a:p>
                      <a:r>
                        <a:rPr lang="en-US" dirty="0" smtClean="0"/>
                        <a:t>Adam loves to play football at lunchtime.</a:t>
                      </a:r>
                      <a:r>
                        <a:rPr lang="en-US" baseline="0" dirty="0" smtClean="0"/>
                        <a:t> He was absent last week and ever since he’s come back, his friends ignore him and won’t let him play. How can he help himself?</a:t>
                      </a:r>
                    </a:p>
                    <a:p>
                      <a:endParaRPr lang="en-US" dirty="0"/>
                    </a:p>
                  </a:txBody>
                  <a:tcPr/>
                </a:tc>
                <a:tc>
                  <a:txBody>
                    <a:bodyPr/>
                    <a:lstStyle/>
                    <a:p>
                      <a:r>
                        <a:rPr lang="en-US" dirty="0" smtClean="0"/>
                        <a:t>Lizzie is dreading Friday.</a:t>
                      </a:r>
                      <a:r>
                        <a:rPr lang="en-US" baseline="0" dirty="0" smtClean="0"/>
                        <a:t> It’s a non uniform day and she feels like her friends have much more expensive clothes than her. What can she do to make herself feel better?</a:t>
                      </a:r>
                      <a:endParaRPr lang="en-US" dirty="0"/>
                    </a:p>
                  </a:txBody>
                  <a:tcPr/>
                </a:tc>
              </a:tr>
            </a:tbl>
          </a:graphicData>
        </a:graphic>
      </p:graphicFrame>
    </p:spTree>
    <p:extLst>
      <p:ext uri="{BB962C8B-B14F-4D97-AF65-F5344CB8AC3E}">
        <p14:creationId xmlns:p14="http://schemas.microsoft.com/office/powerpoint/2010/main" val="383498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ou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75656" y="2204864"/>
            <a:ext cx="6696744" cy="1569660"/>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Make a note in your diary of 3 strategies that you can use when you’re not feeling confident.</a:t>
            </a:r>
            <a:endParaRPr lang="en-GB" sz="3200" u="sng" dirty="0">
              <a:solidFill>
                <a:schemeClr val="tx2"/>
              </a:solidFill>
            </a:endParaRPr>
          </a:p>
        </p:txBody>
      </p:sp>
      <p:pic>
        <p:nvPicPr>
          <p:cNvPr id="2" name="Picture 1"/>
          <p:cNvPicPr>
            <a:picLocks noChangeAspect="1"/>
          </p:cNvPicPr>
          <p:nvPr/>
        </p:nvPicPr>
        <p:blipFill>
          <a:blip r:embed="rId5"/>
          <a:stretch>
            <a:fillRect/>
          </a:stretch>
        </p:blipFill>
        <p:spPr>
          <a:xfrm>
            <a:off x="4644008" y="4149080"/>
            <a:ext cx="1806792" cy="2409056"/>
          </a:xfrm>
          <a:prstGeom prst="rect">
            <a:avLst/>
          </a:prstGeom>
        </p:spPr>
      </p:pic>
    </p:spTree>
    <p:extLst>
      <p:ext uri="{BB962C8B-B14F-4D97-AF65-F5344CB8AC3E}">
        <p14:creationId xmlns:p14="http://schemas.microsoft.com/office/powerpoint/2010/main" val="2036572452"/>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0"/>
            <a:ext cx="9144000" cy="6090615"/>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59632" y="332656"/>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Trying something new</a:t>
            </a:r>
            <a:endParaRPr lang="en-GB" sz="3200" u="sng" dirty="0">
              <a:solidFill>
                <a:schemeClr val="tx2"/>
              </a:solidFill>
            </a:endParaRPr>
          </a:p>
        </p:txBody>
      </p:sp>
    </p:spTree>
    <p:extLst>
      <p:ext uri="{BB962C8B-B14F-4D97-AF65-F5344CB8AC3E}">
        <p14:creationId xmlns:p14="http://schemas.microsoft.com/office/powerpoint/2010/main" val="114632555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2400"/>
            <a:ext cx="9144000" cy="6529388"/>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59632" y="332656"/>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Change</a:t>
            </a:r>
            <a:endParaRPr lang="en-GB" sz="3200" u="sng" dirty="0">
              <a:solidFill>
                <a:schemeClr val="tx2"/>
              </a:solidFill>
            </a:endParaRPr>
          </a:p>
        </p:txBody>
      </p:sp>
    </p:spTree>
    <p:extLst>
      <p:ext uri="{BB962C8B-B14F-4D97-AF65-F5344CB8AC3E}">
        <p14:creationId xmlns:p14="http://schemas.microsoft.com/office/powerpoint/2010/main" val="796960132"/>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59632" y="332656"/>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Challenge</a:t>
            </a:r>
            <a:endParaRPr lang="en-GB" sz="3200" u="sng" dirty="0">
              <a:solidFill>
                <a:schemeClr val="tx2"/>
              </a:solidFill>
            </a:endParaRPr>
          </a:p>
        </p:txBody>
      </p:sp>
    </p:spTree>
    <p:extLst>
      <p:ext uri="{BB962C8B-B14F-4D97-AF65-F5344CB8AC3E}">
        <p14:creationId xmlns:p14="http://schemas.microsoft.com/office/powerpoint/2010/main" val="796960132"/>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70" y="0"/>
            <a:ext cx="4898571" cy="6858000"/>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99792" y="5013176"/>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Feeling excluded</a:t>
            </a:r>
            <a:endParaRPr lang="en-GB" sz="3200" u="sng" dirty="0">
              <a:solidFill>
                <a:schemeClr val="tx2"/>
              </a:solidFill>
            </a:endParaRPr>
          </a:p>
        </p:txBody>
      </p:sp>
    </p:spTree>
    <p:extLst>
      <p:ext uri="{BB962C8B-B14F-4D97-AF65-F5344CB8AC3E}">
        <p14:creationId xmlns:p14="http://schemas.microsoft.com/office/powerpoint/2010/main" val="796960132"/>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43408"/>
            <a:ext cx="9144000" cy="6858000"/>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536" y="6273189"/>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Being made to feel different</a:t>
            </a:r>
            <a:endParaRPr lang="en-GB" sz="3200" u="sng" dirty="0">
              <a:solidFill>
                <a:schemeClr val="tx2"/>
              </a:solidFill>
            </a:endParaRPr>
          </a:p>
        </p:txBody>
      </p:sp>
    </p:spTree>
    <p:extLst>
      <p:ext uri="{BB962C8B-B14F-4D97-AF65-F5344CB8AC3E}">
        <p14:creationId xmlns:p14="http://schemas.microsoft.com/office/powerpoint/2010/main" val="796960132"/>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4344"/>
            <a:ext cx="9184344" cy="6833656"/>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34351" y="6273225"/>
            <a:ext cx="6696744" cy="584775"/>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Not having things your friends have</a:t>
            </a:r>
            <a:endParaRPr lang="en-GB" sz="3200" u="sng" dirty="0">
              <a:solidFill>
                <a:schemeClr val="tx2"/>
              </a:solidFill>
            </a:endParaRPr>
          </a:p>
        </p:txBody>
      </p:sp>
    </p:spTree>
    <p:extLst>
      <p:ext uri="{BB962C8B-B14F-4D97-AF65-F5344CB8AC3E}">
        <p14:creationId xmlns:p14="http://schemas.microsoft.com/office/powerpoint/2010/main" val="796960132"/>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9998"/>
            <a:ext cx="9144000" cy="6828002"/>
          </a:xfrm>
          <a:prstGeom prst="rect">
            <a:avLst/>
          </a:prstGeom>
        </p:spPr>
      </p:pic>
      <p:pic>
        <p:nvPicPr>
          <p:cNvPr id="2050" name="Picture 2"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325" y="-130302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5" y="-12877800"/>
            <a:ext cx="61341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12725400"/>
            <a:ext cx="61341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47256" y="5780782"/>
            <a:ext cx="6696744" cy="1077218"/>
          </a:xfrm>
          <a:prstGeom prst="rect">
            <a:avLst/>
          </a:prstGeom>
          <a:solidFill>
            <a:schemeClr val="accent1"/>
          </a:solidFill>
          <a:ln>
            <a:solidFill>
              <a:schemeClr val="tx1"/>
            </a:solidFill>
          </a:ln>
        </p:spPr>
        <p:txBody>
          <a:bodyPr wrap="square" rtlCol="0">
            <a:spAutoFit/>
          </a:bodyPr>
          <a:lstStyle/>
          <a:p>
            <a:r>
              <a:rPr lang="en-GB" sz="3200" u="sng" dirty="0" smtClean="0">
                <a:solidFill>
                  <a:schemeClr val="tx2"/>
                </a:solidFill>
              </a:rPr>
              <a:t>When you don’t feel like you’re good at something.</a:t>
            </a:r>
            <a:endParaRPr lang="en-GB" sz="3200" u="sng" dirty="0">
              <a:solidFill>
                <a:schemeClr val="tx2"/>
              </a:solidFill>
            </a:endParaRPr>
          </a:p>
        </p:txBody>
      </p:sp>
    </p:spTree>
    <p:extLst>
      <p:ext uri="{BB962C8B-B14F-4D97-AF65-F5344CB8AC3E}">
        <p14:creationId xmlns:p14="http://schemas.microsoft.com/office/powerpoint/2010/main" val="295054982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Freeze Frame: </a:t>
            </a:r>
            <a:endParaRPr lang="en-US" dirty="0"/>
          </a:p>
        </p:txBody>
      </p:sp>
      <p:sp>
        <p:nvSpPr>
          <p:cNvPr id="3" name="Content Placeholder 2"/>
          <p:cNvSpPr>
            <a:spLocks noGrp="1"/>
          </p:cNvSpPr>
          <p:nvPr>
            <p:ph idx="1"/>
          </p:nvPr>
        </p:nvSpPr>
        <p:spPr>
          <a:xfrm>
            <a:off x="2195736" y="1600200"/>
            <a:ext cx="6491064" cy="4525963"/>
          </a:xfrm>
        </p:spPr>
        <p:txBody>
          <a:bodyPr>
            <a:normAutofit lnSpcReduction="10000"/>
          </a:bodyPr>
          <a:lstStyle/>
          <a:p>
            <a:r>
              <a:rPr lang="en-US" dirty="0" smtClean="0"/>
              <a:t>Trying something new.</a:t>
            </a:r>
          </a:p>
          <a:p>
            <a:r>
              <a:rPr lang="en-US" dirty="0" smtClean="0"/>
              <a:t>Being challenged.</a:t>
            </a:r>
          </a:p>
          <a:p>
            <a:r>
              <a:rPr lang="en-US" dirty="0" smtClean="0"/>
              <a:t>Feeling left out.</a:t>
            </a:r>
          </a:p>
          <a:p>
            <a:r>
              <a:rPr lang="en-US" dirty="0" smtClean="0"/>
              <a:t>Being made to feel different.</a:t>
            </a:r>
          </a:p>
          <a:p>
            <a:r>
              <a:rPr lang="en-US" dirty="0" smtClean="0"/>
              <a:t>Not having things your friends have.</a:t>
            </a:r>
          </a:p>
          <a:p>
            <a:r>
              <a:rPr lang="en-US" dirty="0" smtClean="0"/>
              <a:t>Change</a:t>
            </a:r>
          </a:p>
          <a:p>
            <a:r>
              <a:rPr lang="en-US" dirty="0" smtClean="0"/>
              <a:t>Feeling that you’re not good at something.</a:t>
            </a:r>
          </a:p>
          <a:p>
            <a:endParaRPr lang="en-US" dirty="0"/>
          </a:p>
        </p:txBody>
      </p:sp>
    </p:spTree>
    <p:extLst>
      <p:ext uri="{BB962C8B-B14F-4D97-AF65-F5344CB8AC3E}">
        <p14:creationId xmlns:p14="http://schemas.microsoft.com/office/powerpoint/2010/main" val="83723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3238</TotalTime>
  <Words>604</Words>
  <Application>Microsoft Office PowerPoint</Application>
  <PresentationFormat>On-screen Show (4:3)</PresentationFormat>
  <Paragraphs>51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Freeze Frame: </vt:lpstr>
      <vt:lpstr>Always be aware</vt:lpstr>
      <vt:lpstr>Radicalisation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Nicola JENNINGS</cp:lastModifiedBy>
  <cp:revision>41</cp:revision>
  <dcterms:created xsi:type="dcterms:W3CDTF">2017-02-22T11:15:15Z</dcterms:created>
  <dcterms:modified xsi:type="dcterms:W3CDTF">2017-03-10T08:04:52Z</dcterms:modified>
</cp:coreProperties>
</file>